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5"/>
  </p:notesMasterIdLst>
  <p:handoutMasterIdLst>
    <p:handoutMasterId r:id="rId6"/>
  </p:handoutMasterIdLst>
  <p:sldIdLst>
    <p:sldId id="26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84767" autoAdjust="0"/>
  </p:normalViewPr>
  <p:slideViewPr>
    <p:cSldViewPr snapToGrid="0">
      <p:cViewPr varScale="1">
        <p:scale>
          <a:sx n="109" d="100"/>
          <a:sy n="109" d="100"/>
        </p:scale>
        <p:origin x="44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9B41AE-4587-EFEB-6644-B4B76C8C9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DSB and log-normalization comparison, P589-1 </a:t>
            </a:r>
            <a:r>
              <a:rPr lang="en-US" dirty="0" err="1"/>
              <a:t>totalseq</a:t>
            </a:r>
            <a:endParaRPr lang="en-US" dirty="0"/>
          </a:p>
        </p:txBody>
      </p:sp>
      <p:pic>
        <p:nvPicPr>
          <p:cNvPr id="11" name="Picture 10" descr="A diagram of a number of dots&#10;&#10;Description automatically generated">
            <a:extLst>
              <a:ext uri="{FF2B5EF4-FFF2-40B4-BE49-F238E27FC236}">
                <a16:creationId xmlns:a16="http://schemas.microsoft.com/office/drawing/2014/main" id="{838E1F3F-1B75-7704-9AED-DC00D22FF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" y="1165960"/>
            <a:ext cx="3657600" cy="2286000"/>
          </a:xfrm>
          <a:prstGeom prst="rect">
            <a:avLst/>
          </a:prstGeom>
        </p:spPr>
      </p:pic>
      <p:pic>
        <p:nvPicPr>
          <p:cNvPr id="12" name="Picture 11" descr="A diagram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297DCC4E-D016-8E19-3339-6C05A61AF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28" y="1165960"/>
            <a:ext cx="3657600" cy="2286000"/>
          </a:xfrm>
          <a:prstGeom prst="rect">
            <a:avLst/>
          </a:prstGeom>
        </p:spPr>
      </p:pic>
      <p:pic>
        <p:nvPicPr>
          <p:cNvPr id="13" name="Picture 12" descr="A diagram of a number of dots&#10;&#10;Description automatically generated">
            <a:extLst>
              <a:ext uri="{FF2B5EF4-FFF2-40B4-BE49-F238E27FC236}">
                <a16:creationId xmlns:a16="http://schemas.microsoft.com/office/drawing/2014/main" id="{F64B9A0F-1952-3916-C60E-C0EFDE4951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28" y="1165960"/>
            <a:ext cx="3657600" cy="2286000"/>
          </a:xfrm>
          <a:prstGeom prst="rect">
            <a:avLst/>
          </a:prstGeom>
        </p:spPr>
      </p:pic>
      <p:pic>
        <p:nvPicPr>
          <p:cNvPr id="15" name="Picture 1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C14E1E0A-6048-CB3F-9E01-1917C288A9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90" y="3960484"/>
            <a:ext cx="3657600" cy="2286000"/>
          </a:xfrm>
          <a:prstGeom prst="rect">
            <a:avLst/>
          </a:prstGeom>
        </p:spPr>
      </p:pic>
      <p:pic>
        <p:nvPicPr>
          <p:cNvPr id="17" name="Picture 1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50A8334B-D9D4-99DD-E5BB-946A8C522E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28" y="3960484"/>
            <a:ext cx="3657600" cy="2286000"/>
          </a:xfrm>
          <a:prstGeom prst="rect">
            <a:avLst/>
          </a:prstGeom>
        </p:spPr>
      </p:pic>
      <p:pic>
        <p:nvPicPr>
          <p:cNvPr id="19" name="Picture 18" descr="A diagram of a number of dots&#10;&#10;Description automatically generated">
            <a:extLst>
              <a:ext uri="{FF2B5EF4-FFF2-40B4-BE49-F238E27FC236}">
                <a16:creationId xmlns:a16="http://schemas.microsoft.com/office/drawing/2014/main" id="{E6819DCC-5D6C-86E9-2B6C-96051DD3D7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466" y="3960484"/>
            <a:ext cx="3657600" cy="2286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3177A3A-9082-FBC2-DCC6-778BBB0F410C}"/>
              </a:ext>
            </a:extLst>
          </p:cNvPr>
          <p:cNvSpPr txBox="1"/>
          <p:nvPr/>
        </p:nvSpPr>
        <p:spPr>
          <a:xfrm>
            <a:off x="328247" y="885759"/>
            <a:ext cx="797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DSB: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C06E38-4025-796B-F036-A59EFFFF6038}"/>
              </a:ext>
            </a:extLst>
          </p:cNvPr>
          <p:cNvSpPr txBox="1"/>
          <p:nvPr/>
        </p:nvSpPr>
        <p:spPr>
          <a:xfrm>
            <a:off x="238682" y="3615320"/>
            <a:ext cx="1101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logNorm</a:t>
            </a:r>
            <a:endParaRPr lang="en-US" dirty="0"/>
          </a:p>
        </p:txBody>
      </p:sp>
      <p:pic>
        <p:nvPicPr>
          <p:cNvPr id="22" name="Picture 21" descr="A graph with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284ADD1E-67F1-DB6A-AFEE-37E20BCE347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641"/>
          <a:stretch/>
        </p:blipFill>
        <p:spPr>
          <a:xfrm>
            <a:off x="3849390" y="6246484"/>
            <a:ext cx="3512513" cy="598044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FE50C31-380E-CB2E-4C65-F3BA5F1738B7}"/>
              </a:ext>
            </a:extLst>
          </p:cNvPr>
          <p:cNvCxnSpPr/>
          <p:nvPr/>
        </p:nvCxnSpPr>
        <p:spPr>
          <a:xfrm>
            <a:off x="328247" y="3540369"/>
            <a:ext cx="11449225" cy="0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E1EA13C-C0D3-05EA-474A-69FB224FEFE1}"/>
              </a:ext>
            </a:extLst>
          </p:cNvPr>
          <p:cNvSpPr txBox="1"/>
          <p:nvPr/>
        </p:nvSpPr>
        <p:spPr>
          <a:xfrm>
            <a:off x="38029" y="6406982"/>
            <a:ext cx="3220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Treg gene signature from P390</a:t>
            </a:r>
          </a:p>
        </p:txBody>
      </p:sp>
    </p:spTree>
    <p:extLst>
      <p:ext uri="{BB962C8B-B14F-4D97-AF65-F5344CB8AC3E}">
        <p14:creationId xmlns:p14="http://schemas.microsoft.com/office/powerpoint/2010/main" val="84956982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0</TotalTime>
  <Words>15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MADE Outer Sans</vt:lpstr>
      <vt:lpstr>Title Slides</vt:lpstr>
      <vt:lpstr>Content Slides</vt:lpstr>
      <vt:lpstr>Divider Slides</vt:lpstr>
      <vt:lpstr>DSB and log-normalization comparison, P589-1 totalseq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</cp:revision>
  <dcterms:created xsi:type="dcterms:W3CDTF">2024-10-30T18:23:02Z</dcterms:created>
  <dcterms:modified xsi:type="dcterms:W3CDTF">2024-10-30T18:23:40Z</dcterms:modified>
</cp:coreProperties>
</file>

<file path=docProps/thumbnail.jpeg>
</file>